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6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9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0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2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5DDA-033C-4D41-8E9B-57B05FE22E45}" type="datetimeFigureOut">
              <a:rPr lang="en-US" smtClean="0"/>
              <a:t>6/2/2014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481A9-080E-4BAB-B70F-45948373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Non-Traditional SAE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Instructions: Print off these images and place them around the room. Students will then label them as traditional or non-traditional SAE projects</a:t>
            </a:r>
          </a:p>
        </p:txBody>
      </p:sp>
    </p:spTree>
    <p:extLst>
      <p:ext uri="{BB962C8B-B14F-4D97-AF65-F5344CB8AC3E}">
        <p14:creationId xmlns:p14="http://schemas.microsoft.com/office/powerpoint/2010/main" val="423633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rit.com/~/media/Images/GRT/Editorial/Articles/Magazine%20Articles/2011/07-01/How%20to%20Build%20a%20Chicken%20Feeder/GRT-JA11-feeder-jeffnick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725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4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.oregonlive.com/news_impact/2009/08/CommunityGard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4239"/>
            <a:ext cx="7473856" cy="497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4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timesrecordnews.com/media/img/photos/2013/01/12/464627_t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585084" cy="43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9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ws.texasffa.org/images/ArticlePics/Agrisci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allgrasspictures.com/wp-content/uploads/2013/07/B_TractorSpittingGrain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848599" cy="574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msimg.argusleader.com/apps/pbcsi.dll/bilde?Site=DF&amp;Date=20110417&amp;Category=NEWS&amp;ArtNo=104170330&amp;Ref=AR&amp;MaxW=640&amp;Border=0&amp;SDSU-cuts-threaten-ag-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38200"/>
            <a:ext cx="761634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eoplefoundry.com/wp-content/uploads/2014/02/young-man-in-a-job-inter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206257" cy="462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ev.ffanewhorizons.org/wp-content/uploads/2013/02/7160708jk5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55096" cy="528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judson.ffanow.org/I/judson/Albums/129507268922790000_t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1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hsu.edu/~visitor/images/DSC_020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233053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8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27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Non-Traditional SAE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Non-Traditional SAE Images</dc:title>
  <dc:creator>Clayton Zwilling</dc:creator>
  <cp:lastModifiedBy>Clayton Zwilling</cp:lastModifiedBy>
  <cp:revision>5</cp:revision>
  <dcterms:created xsi:type="dcterms:W3CDTF">2014-06-02T14:02:33Z</dcterms:created>
  <dcterms:modified xsi:type="dcterms:W3CDTF">2014-06-02T18:56:05Z</dcterms:modified>
</cp:coreProperties>
</file>