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D0A"/>
    <a:srgbClr val="970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47EDAB-5F6E-476F-A328-EB62FE05439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0EEE28-FAFD-48F8-819D-EF89B27369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Non-Traditional SAE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Developed by Department of Agricultural Leadership, Education &amp; </a:t>
            </a:r>
          </a:p>
          <a:p>
            <a:r>
              <a:rPr lang="en-US" dirty="0" smtClean="0"/>
              <a:t>Communications, </a:t>
            </a:r>
          </a:p>
          <a:p>
            <a:r>
              <a:rPr lang="en-US" dirty="0" smtClean="0"/>
              <a:t>Texas A&amp;M University </a:t>
            </a:r>
          </a:p>
          <a:p>
            <a:r>
              <a:rPr lang="en-US" dirty="0" smtClean="0"/>
              <a:t>for the Texas Education Agency </a:t>
            </a:r>
          </a:p>
          <a:p>
            <a:r>
              <a:rPr lang="en-US" dirty="0" smtClean="0"/>
              <a:t>Educational Excellence Project for AFNR </a:t>
            </a:r>
          </a:p>
          <a:p>
            <a:r>
              <a:rPr lang="en-US" dirty="0" smtClean="0"/>
              <a:t>©Texas Education Agency,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Non-Traditional SAE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Non-traditional SAE- </a:t>
            </a:r>
            <a:r>
              <a:rPr lang="en-US" dirty="0"/>
              <a:t>SAEs outside of the normal scope of traditional agriculture. </a:t>
            </a:r>
          </a:p>
          <a:p>
            <a:r>
              <a:rPr lang="en-US" dirty="0" smtClean="0"/>
              <a:t>Examples: conducting guided hunts, starting a community garden, making soy candles, raising bees for honey. </a:t>
            </a:r>
            <a:endParaRPr lang="en-US" dirty="0"/>
          </a:p>
        </p:txBody>
      </p:sp>
      <p:pic>
        <p:nvPicPr>
          <p:cNvPr id="8194" name="Picture 2" descr="http://liveinspirit.com.au/files/gallery/Handmade%20Soy%20Candles/03_Apoth_700_candle_making_-Melbourne_www_liveinspirit_com_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22" y="1600200"/>
            <a:ext cx="3539650" cy="19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telegraph.co.uk/multimedia/archive/01372/beekeeper_137212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60" y="3886200"/>
            <a:ext cx="40163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 </a:t>
            </a:r>
            <a:r>
              <a:rPr lang="en-US" dirty="0"/>
              <a:t>in to small groups of 3-5. 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a description of a “non-traditional” agriculture student. After this, list 5 SAE projects that would be appropriate for this student. </a:t>
            </a:r>
          </a:p>
          <a:p>
            <a:r>
              <a:rPr lang="en-US" dirty="0" smtClean="0"/>
              <a:t>Create </a:t>
            </a:r>
            <a:r>
              <a:rPr lang="en-US" dirty="0"/>
              <a:t>a description of a “traditional” agriculture student with traditional SAE projects.  List 5 non-traditional SAE activities that the student could do that related to his or her SAE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References: Texas </a:t>
            </a:r>
            <a:r>
              <a:rPr lang="en-US" dirty="0"/>
              <a:t>SAE Builder, </a:t>
            </a:r>
            <a:r>
              <a:rPr lang="en-US" dirty="0" err="1"/>
              <a:t>ExploreSAE</a:t>
            </a:r>
            <a:r>
              <a:rPr lang="en-US" dirty="0"/>
              <a:t>,  National FFA Website (SAE), National FFA SAE PowerPoint.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Students will be able to describe an SAE project and the categories.</a:t>
            </a:r>
          </a:p>
          <a:p>
            <a:pPr lvl="0"/>
            <a:r>
              <a:rPr lang="en-US" dirty="0"/>
              <a:t>Students will be able to differentiate between traditional and non-traditional SAE projects.</a:t>
            </a:r>
          </a:p>
          <a:p>
            <a:pPr lvl="0"/>
            <a:r>
              <a:rPr lang="en-US" dirty="0"/>
              <a:t>Students will be able to create non-traditional SAE project ideas.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Supervised Agricultural Experience</a:t>
            </a:r>
            <a:r>
              <a:rPr lang="en-US" dirty="0"/>
              <a:t>- a practical application of classroom concepts designed to provide “real world” experiences and develop skills in agriculturally related career areas. </a:t>
            </a:r>
          </a:p>
          <a:p>
            <a:endParaRPr lang="en-US" dirty="0"/>
          </a:p>
        </p:txBody>
      </p:sp>
      <p:pic>
        <p:nvPicPr>
          <p:cNvPr id="1026" name="Picture 2" descr="http://siegel.ffanow.org/I/siegel/aged_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2914650" cy="2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tionalffa.files.wordpress.com/2013/09/1490123jkk4015.jpg?w=593&amp;h=3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4165600"/>
            <a:ext cx="3595687" cy="23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Entrepreneurship SAE- </a:t>
            </a:r>
            <a:r>
              <a:rPr lang="en-US" dirty="0"/>
              <a:t> you are the business owner. You plan and operate an agriculturally related enterprise or business. </a:t>
            </a:r>
            <a:endParaRPr lang="en-US" dirty="0" smtClean="0"/>
          </a:p>
          <a:p>
            <a:r>
              <a:rPr lang="en-US" dirty="0" smtClean="0"/>
              <a:t>Examples may include: owning livestock, managing a crop plot, managing a lawn mowing service.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dublogs.misd.net/pankowhorticulture/files/2011/03/sam-and-a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47800"/>
            <a:ext cx="3505201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2.hdnux.com/photos/03/42/72/929445/3/628x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4344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Categories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Placement SAE-</a:t>
            </a:r>
            <a:r>
              <a:rPr lang="en-US" dirty="0" smtClean="0"/>
              <a:t> working for someone either for pay or experience. </a:t>
            </a:r>
          </a:p>
          <a:p>
            <a:r>
              <a:rPr lang="en-US" dirty="0" smtClean="0"/>
              <a:t>Examples: working for  a floral shop, being employed with a local equipment dealership, working for an elderly farmer.</a:t>
            </a:r>
          </a:p>
          <a:p>
            <a:endParaRPr lang="en-US" dirty="0"/>
          </a:p>
        </p:txBody>
      </p:sp>
      <p:pic>
        <p:nvPicPr>
          <p:cNvPr id="3074" name="Picture 2" descr="http://www.cobleskill.edu/academics/schools/agriculture-and-natural-resources/agricultural-engineering/images/j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827318" cy="26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swegocountytoday.com/wp-content/uploads/2012/06/Sara-and-Ci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463203" cy="24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Categories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Research SAE- </a:t>
            </a:r>
            <a:r>
              <a:rPr lang="en-US" dirty="0"/>
              <a:t>an SAE where you conduct research using the scientific process.</a:t>
            </a:r>
            <a:r>
              <a:rPr lang="en-US" u="sng" dirty="0"/>
              <a:t> </a:t>
            </a:r>
            <a:endParaRPr lang="en-US" u="sng" dirty="0" smtClean="0"/>
          </a:p>
          <a:p>
            <a:r>
              <a:rPr lang="en-US" dirty="0" smtClean="0"/>
              <a:t>Examples: Conducting plant and soil fertility tests, experimenting with different feed supplements in livestock, measuring antibiotic use and effects on meat quality.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www.ipm.iastate.edu/ipm/icm/files/images/Tylka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8618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sci.agsci.colostate.edu/files/2013/03/nutr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52488"/>
            <a:ext cx="3581400" cy="23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Categories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Exploratory SAE- </a:t>
            </a:r>
            <a:r>
              <a:rPr lang="en-US" dirty="0" smtClean="0"/>
              <a:t>experiencing the “big picture” of agriculture and its many related careers. </a:t>
            </a:r>
          </a:p>
          <a:p>
            <a:r>
              <a:rPr lang="en-US" dirty="0" smtClean="0"/>
              <a:t>Examples: attend a college visit at an agriculture college, job shadow a vet, develop a presentation on careers in the agronomy industry. </a:t>
            </a:r>
            <a:endParaRPr lang="en-US" dirty="0"/>
          </a:p>
        </p:txBody>
      </p:sp>
      <p:pic>
        <p:nvPicPr>
          <p:cNvPr id="5122" name="Picture 2" descr="http://www.postandcourier.com/storyimage/CP/20111114/PC1602/311149934/AR/0/AR-311149934.jpg&amp;maxw=640&amp;q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429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amutimes.tamu.edu/files/2013/09/Enrollme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21545"/>
            <a:ext cx="3849938" cy="27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Supplementary Activities-</a:t>
            </a:r>
            <a:r>
              <a:rPr lang="en-US" dirty="0"/>
              <a:t>  a specific skill learned outside the normal class time that contributes to the agriculture skills and knowledge obtained by the student. </a:t>
            </a:r>
            <a:endParaRPr lang="en-US" dirty="0" smtClean="0"/>
          </a:p>
          <a:p>
            <a:r>
              <a:rPr lang="en-US" dirty="0" smtClean="0"/>
              <a:t>Examples: learning to process piglets, changing the oil in a small engine, using GPS to plant deer food plots.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lizamussatto.files.wordpress.com/2013/02/img_7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justmowersrayleigh.co.uk/assets/images/mowers/repai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46626"/>
            <a:ext cx="3314700" cy="22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 Categories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Improvement SAE- </a:t>
            </a:r>
            <a:r>
              <a:rPr lang="en-US" dirty="0" smtClean="0"/>
              <a:t>a series of learning activities that improve efficiency, value, use or appearance of the place of employment, home, school or community. </a:t>
            </a:r>
          </a:p>
          <a:p>
            <a:r>
              <a:rPr lang="en-US" dirty="0" smtClean="0"/>
              <a:t>Examples: restoring an antique tractor, cleaning a community park, repairing a fence. </a:t>
            </a:r>
            <a:endParaRPr lang="en-US" dirty="0"/>
          </a:p>
        </p:txBody>
      </p:sp>
      <p:pic>
        <p:nvPicPr>
          <p:cNvPr id="7170" name="Picture 2" descr="http://media.jrn.com/images/ANTIQUE-HeineTractors-6-22_c_lg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66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</TotalTime>
  <Words>475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Non-Traditional SAE</vt:lpstr>
      <vt:lpstr>Objectives</vt:lpstr>
      <vt:lpstr>Vocabulary</vt:lpstr>
      <vt:lpstr>SAE Categories</vt:lpstr>
      <vt:lpstr>SAE Categories </vt:lpstr>
      <vt:lpstr>SAE Categories </vt:lpstr>
      <vt:lpstr>SAE Categories</vt:lpstr>
      <vt:lpstr>SAE Categories</vt:lpstr>
      <vt:lpstr>SAE Categories</vt:lpstr>
      <vt:lpstr>Non-Traditional SAE</vt:lpstr>
      <vt:lpstr>Activity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Non-Traditional SAE</dc:title>
  <dc:creator>Clayton Zwilling</dc:creator>
  <cp:lastModifiedBy>Clayton Zwilling</cp:lastModifiedBy>
  <cp:revision>10</cp:revision>
  <dcterms:created xsi:type="dcterms:W3CDTF">2014-06-02T18:56:13Z</dcterms:created>
  <dcterms:modified xsi:type="dcterms:W3CDTF">2014-06-02T20:15:47Z</dcterms:modified>
</cp:coreProperties>
</file>